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8E7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exi yang" userId="c23b83a59a5d5821" providerId="LiveId" clId="{D7D280BD-4B49-4565-AE87-B65E48BED3CC}"/>
    <pc:docChg chg="modSld">
      <pc:chgData name="jiexi yang" userId="c23b83a59a5d5821" providerId="LiveId" clId="{D7D280BD-4B49-4565-AE87-B65E48BED3CC}" dt="2025-10-26T19:06:02.913" v="3" actId="1076"/>
      <pc:docMkLst>
        <pc:docMk/>
      </pc:docMkLst>
      <pc:sldChg chg="modSp mod">
        <pc:chgData name="jiexi yang" userId="c23b83a59a5d5821" providerId="LiveId" clId="{D7D280BD-4B49-4565-AE87-B65E48BED3CC}" dt="2025-10-26T19:06:02.913" v="3" actId="1076"/>
        <pc:sldMkLst>
          <pc:docMk/>
          <pc:sldMk cId="4007520282" sldId="256"/>
        </pc:sldMkLst>
        <pc:picChg chg="mod">
          <ac:chgData name="jiexi yang" userId="c23b83a59a5d5821" providerId="LiveId" clId="{D7D280BD-4B49-4565-AE87-B65E48BED3CC}" dt="2025-10-26T19:05:58.577" v="1" actId="1076"/>
          <ac:picMkLst>
            <pc:docMk/>
            <pc:sldMk cId="4007520282" sldId="256"/>
            <ac:picMk id="33" creationId="{A60B6EE1-50C9-5DC2-5F5D-BB6B4BCB2DCF}"/>
          </ac:picMkLst>
        </pc:picChg>
        <pc:picChg chg="mod">
          <ac:chgData name="jiexi yang" userId="c23b83a59a5d5821" providerId="LiveId" clId="{D7D280BD-4B49-4565-AE87-B65E48BED3CC}" dt="2025-10-26T19:06:02.913" v="3" actId="1076"/>
          <ac:picMkLst>
            <pc:docMk/>
            <pc:sldMk cId="4007520282" sldId="256"/>
            <ac:picMk id="37" creationId="{52869DED-3C9B-169E-BDA0-009CE7625381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0E7DE-83A9-DC14-ABB0-2E94C4054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1A610-D007-5B8F-012F-193AB8BD61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AEE11-E831-C1A3-3D96-DF875060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A81C4-F3D3-1109-11EA-05B44E5D8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E64B1-1DFB-BEFA-C805-5B988B4F1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03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07522-A55D-0C53-D042-4FB21DF2B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88C3-1404-26EC-14BF-9FFF46889A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087C0-2701-5DF1-CF58-623C6E7DE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EF06E-11CF-EB0A-0224-652889952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10B88-6F9F-9CEA-F756-D946A1CE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031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FE7C9-7CB5-8F5B-7C40-3B63183CA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69720C-C1F1-CE0F-8BC6-DF428546C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85692-9F08-5C07-4C63-40469F3F9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0977D-407D-22B8-9117-6B364195C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3B8EF-F82E-10BB-5807-0FEDD429E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80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23095-530B-36DC-A24F-B58D04DE4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79FBB-2C22-0EC2-9CC1-AD1F6A76B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161E5-F3EE-6A73-23C7-2A45F3E9B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BC406-0D50-400C-0235-4EB0C732D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1E9D6-E3BA-9957-F0D7-CB004846F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872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F6F61-A069-E616-B3CD-72B95A10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1D5B5-CA8E-E93D-80F9-52D06E385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6E818-422A-4C2F-6B97-C788910D8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9D740-A7C2-59F4-5372-BEBCB389F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89296-3F95-12AD-0793-E18C4AAA6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32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4F718-7317-F0AC-8794-43D8B8577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25543-10F6-452E-0709-8ED7641327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DD1029-A756-6546-B8E3-E7DBC01D9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7E2CF-ABE6-5E97-612D-36582B733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EF623D-35F0-9CB4-5C71-2E92DB85C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7934D-AF1B-BA5D-29AC-0EB5C98AC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895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4B548-BFC1-E8C6-79E1-BED5B6F4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F48018-662A-69B1-4C1B-799FC7411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D4387-302C-DF08-D03C-FD59CF4274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D8550A-7B64-A469-5359-8A192D0873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12FE65-AB45-0180-8FE9-A72DDEFE03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A7D5D7-8824-8CF4-96F2-08FCA6C23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3744D0-8C6C-7C50-CC27-241FDAB4B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2CBBDC-E317-D414-A99C-48BA8BD2B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409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58-1CAF-1E13-71A1-16EFFA01E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380FF6-6E15-6F7A-EABA-7D4E8510C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61F5FD-9276-4F2E-602F-25CEE1417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A9F3DF-B408-7702-8D1D-B97BE259C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238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4DE84-052C-6234-0C22-1B807C61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2B2358-721E-F3BC-A4B0-FA387C59D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D533D-4C86-6C8B-83B8-F83022D20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828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EFB94-DEA8-5A63-379C-521ACFC2D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C5E1F-2564-2C86-D132-F0DBEC9B9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179665-585B-8306-E3C3-3EFC0EEE8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DD6D0-60A7-F954-BA27-7842EDB88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E2252-704C-BAD9-08C5-468AD6AAB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0B1C3A-DC5D-A333-5431-092376B26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27720-17C8-4648-90F8-2C08FD8A5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2E0D8A-1B69-4594-AC54-F23DBEF023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385CB-8E78-0BA6-18F8-C3D8B88EC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C6FFD-38AC-76B1-D0C4-9098E1ED0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1E41AC-8A6A-E52E-4055-E406A5A7B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52A57-69CB-AE1F-13EA-B3DE5B56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605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1BECE5-40DF-0C98-2CDD-9D9E2B770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EDF67C-9E29-4A4D-95CF-394BE342E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8461D-CF27-E928-87CD-2AE6F8E6D5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DB984-9386-464C-BD3E-0DB1CEEDCC1D}" type="datetimeFigureOut">
              <a:rPr lang="en-US" smtClean="0"/>
              <a:t>10/26/2025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DDC704-8326-B99C-8E50-06E0EF5C97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8BBC0-19FE-4E89-A1D5-9752F58B6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8C808-BF16-4208-A52C-8B265E7F62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632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7.png"/><Relationship Id="rId5" Type="http://schemas.microsoft.com/office/2007/relationships/hdphoto" Target="../media/hdphoto2.wdp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5000">
              <a:srgbClr val="FFF8E7">
                <a:lumMod val="84000"/>
                <a:lumOff val="16000"/>
              </a:srgbClr>
            </a:gs>
            <a:gs pos="100000">
              <a:schemeClr val="accent1">
                <a:lumMod val="45000"/>
                <a:lumOff val="5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F8F54D-CFCB-7BF5-B482-4B394A72C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001A969-58FB-5C98-B556-04C89970D6EC}"/>
              </a:ext>
            </a:extLst>
          </p:cNvPr>
          <p:cNvSpPr txBox="1"/>
          <p:nvPr/>
        </p:nvSpPr>
        <p:spPr>
          <a:xfrm>
            <a:off x="1471914" y="3728452"/>
            <a:ext cx="9248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Helping everyone navigate the web – </a:t>
            </a:r>
            <a:r>
              <a:rPr lang="en-US" sz="2800" b="1" dirty="0"/>
              <a:t>one click at the time.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7A022AF-DBA6-71FF-A3F0-EEFB854F948B}"/>
              </a:ext>
            </a:extLst>
          </p:cNvPr>
          <p:cNvGrpSpPr/>
          <p:nvPr/>
        </p:nvGrpSpPr>
        <p:grpSpPr>
          <a:xfrm>
            <a:off x="1471913" y="2615802"/>
            <a:ext cx="9229596" cy="889688"/>
            <a:chOff x="150471" y="177402"/>
            <a:chExt cx="9229596" cy="889688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B3290062-3AD5-B70B-991B-781BCE69844D}"/>
                </a:ext>
              </a:extLst>
            </p:cNvPr>
            <p:cNvSpPr/>
            <p:nvPr/>
          </p:nvSpPr>
          <p:spPr>
            <a:xfrm>
              <a:off x="150471" y="177402"/>
              <a:ext cx="9032857" cy="889688"/>
            </a:xfrm>
            <a:prstGeom prst="roundRect">
              <a:avLst>
                <a:gd name="adj" fmla="val 50000"/>
              </a:avLst>
            </a:prstGeom>
            <a:gradFill>
              <a:gsLst>
                <a:gs pos="4000">
                  <a:srgbClr val="FFF8E7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E1CEED-4003-0C62-3B93-436B91B67ABD}"/>
                </a:ext>
              </a:extLst>
            </p:cNvPr>
            <p:cNvSpPr txBox="1"/>
            <p:nvPr/>
          </p:nvSpPr>
          <p:spPr>
            <a:xfrm>
              <a:off x="484176" y="217484"/>
              <a:ext cx="295350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4400" b="1" dirty="0"/>
                <a:t>GuideGPT </a:t>
              </a:r>
              <a:endParaRPr lang="en-US" sz="4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8F06CC7-54CD-5B31-DB5B-1D625E9C2A5B}"/>
                </a:ext>
              </a:extLst>
            </p:cNvPr>
            <p:cNvSpPr txBox="1"/>
            <p:nvPr/>
          </p:nvSpPr>
          <p:spPr>
            <a:xfrm>
              <a:off x="3008672" y="414675"/>
              <a:ext cx="63713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/>
                <a:t>- An on-screen AI Navigator, actually Sees you.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8580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5000">
              <a:srgbClr val="FFF8E7">
                <a:lumMod val="84000"/>
                <a:lumOff val="16000"/>
              </a:srgbClr>
            </a:gs>
            <a:gs pos="100000">
              <a:schemeClr val="accent1">
                <a:lumMod val="45000"/>
                <a:lumOff val="5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2661335-318C-3EE4-F20A-EF199FFFC5AA}"/>
              </a:ext>
            </a:extLst>
          </p:cNvPr>
          <p:cNvSpPr txBox="1"/>
          <p:nvPr/>
        </p:nvSpPr>
        <p:spPr>
          <a:xfrm>
            <a:off x="150472" y="1107172"/>
            <a:ext cx="9248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Helping everyone navigate the web – </a:t>
            </a:r>
            <a:r>
              <a:rPr lang="en-US" sz="2800" b="1" dirty="0"/>
              <a:t>one click at the time.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9275F09-45ED-16F2-54D6-EEC802E954FC}"/>
              </a:ext>
            </a:extLst>
          </p:cNvPr>
          <p:cNvGrpSpPr/>
          <p:nvPr/>
        </p:nvGrpSpPr>
        <p:grpSpPr>
          <a:xfrm>
            <a:off x="150471" y="177402"/>
            <a:ext cx="9229596" cy="889688"/>
            <a:chOff x="150471" y="177402"/>
            <a:chExt cx="9229596" cy="889688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5E8F8C17-9C59-AE02-FB1A-6F39BB4A33F5}"/>
                </a:ext>
              </a:extLst>
            </p:cNvPr>
            <p:cNvSpPr/>
            <p:nvPr/>
          </p:nvSpPr>
          <p:spPr>
            <a:xfrm>
              <a:off x="150471" y="177402"/>
              <a:ext cx="9032857" cy="889688"/>
            </a:xfrm>
            <a:prstGeom prst="roundRect">
              <a:avLst>
                <a:gd name="adj" fmla="val 50000"/>
              </a:avLst>
            </a:prstGeom>
            <a:gradFill>
              <a:gsLst>
                <a:gs pos="4000">
                  <a:srgbClr val="FFF8E7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6368E64-A824-6BB3-E82F-C6035EE1A791}"/>
                </a:ext>
              </a:extLst>
            </p:cNvPr>
            <p:cNvSpPr txBox="1"/>
            <p:nvPr/>
          </p:nvSpPr>
          <p:spPr>
            <a:xfrm>
              <a:off x="484176" y="217484"/>
              <a:ext cx="295350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4400" b="1" dirty="0"/>
                <a:t>GuideGPT </a:t>
              </a:r>
              <a:endParaRPr lang="en-US" sz="44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D5A6E6D-9439-CDC4-65B2-DC65FAFA7D2B}"/>
                </a:ext>
              </a:extLst>
            </p:cNvPr>
            <p:cNvSpPr txBox="1"/>
            <p:nvPr/>
          </p:nvSpPr>
          <p:spPr>
            <a:xfrm>
              <a:off x="3008672" y="414675"/>
              <a:ext cx="63713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/>
                <a:t>- An on-screen AI Navigator, actually Sees you.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8AEA58D2-3AD2-9CDB-DE6D-42A5AE0F3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428" y="2742804"/>
            <a:ext cx="2530445" cy="242300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F969117-A706-A74A-F2A7-F19801EE37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6252"/>
          <a:stretch>
            <a:fillRect/>
          </a:stretch>
        </p:blipFill>
        <p:spPr>
          <a:xfrm>
            <a:off x="1814903" y="2173268"/>
            <a:ext cx="1398781" cy="473271"/>
          </a:xfrm>
          <a:prstGeom prst="roundRect">
            <a:avLst>
              <a:gd name="adj" fmla="val 2475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D433D7D-2970-19BA-AD71-31296C6F39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9336"/>
          <a:stretch>
            <a:fillRect/>
          </a:stretch>
        </p:blipFill>
        <p:spPr>
          <a:xfrm>
            <a:off x="2514294" y="3076087"/>
            <a:ext cx="1646778" cy="596517"/>
          </a:xfrm>
          <a:prstGeom prst="roundRect">
            <a:avLst>
              <a:gd name="adj" fmla="val 27583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C70FBA-667E-9A2E-CDF2-8B3DDF83FA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853" r="-1" b="10561"/>
          <a:stretch>
            <a:fillRect/>
          </a:stretch>
        </p:blipFill>
        <p:spPr>
          <a:xfrm>
            <a:off x="6570621" y="2801739"/>
            <a:ext cx="3736261" cy="2164080"/>
          </a:xfrm>
          <a:prstGeom prst="rect">
            <a:avLst/>
          </a:prstGeom>
        </p:spPr>
      </p:pic>
      <p:pic>
        <p:nvPicPr>
          <p:cNvPr id="35" name="Picture 34" descr="Businessman hand on forehead">
            <a:extLst>
              <a:ext uri="{FF2B5EF4-FFF2-40B4-BE49-F238E27FC236}">
                <a16:creationId xmlns:a16="http://schemas.microsoft.com/office/drawing/2014/main" id="{5BB59F32-59F6-0D87-2CA4-1E12711E9C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915" y="3175446"/>
            <a:ext cx="916138" cy="2611586"/>
          </a:xfrm>
          <a:prstGeom prst="rect">
            <a:avLst/>
          </a:prstGeom>
        </p:spPr>
      </p:pic>
      <p:sp>
        <p:nvSpPr>
          <p:cNvPr id="23" name="&quot;Not Allowed&quot; Symbol 22">
            <a:extLst>
              <a:ext uri="{FF2B5EF4-FFF2-40B4-BE49-F238E27FC236}">
                <a16:creationId xmlns:a16="http://schemas.microsoft.com/office/drawing/2014/main" id="{4914A76E-2A3D-336B-FB6A-C1D31D9D4156}"/>
              </a:ext>
            </a:extLst>
          </p:cNvPr>
          <p:cNvSpPr/>
          <p:nvPr/>
        </p:nvSpPr>
        <p:spPr>
          <a:xfrm>
            <a:off x="565644" y="2005656"/>
            <a:ext cx="3897305" cy="3897305"/>
          </a:xfrm>
          <a:prstGeom prst="noSmoking">
            <a:avLst>
              <a:gd name="adj" fmla="val 1592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1" name="Picture 30" descr="Elderly woman disappointed">
            <a:extLst>
              <a:ext uri="{FF2B5EF4-FFF2-40B4-BE49-F238E27FC236}">
                <a16:creationId xmlns:a16="http://schemas.microsoft.com/office/drawing/2014/main" id="{60486BC6-6FA5-0D17-D238-2395F9E429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17" y="2990477"/>
            <a:ext cx="631577" cy="877046"/>
          </a:xfrm>
          <a:prstGeom prst="rect">
            <a:avLst/>
          </a:prstGeom>
        </p:spPr>
      </p:pic>
      <p:pic>
        <p:nvPicPr>
          <p:cNvPr id="33" name="Picture 32" descr="Elderly woman with hand on chin">
            <a:extLst>
              <a:ext uri="{FF2B5EF4-FFF2-40B4-BE49-F238E27FC236}">
                <a16:creationId xmlns:a16="http://schemas.microsoft.com/office/drawing/2014/main" id="{A60B6EE1-50C9-5DC2-5F5D-BB6B4BCB2DC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380" y="4188569"/>
            <a:ext cx="1399134" cy="171439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E7A842C-23E2-21C4-6979-46AAC0DE965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351"/>
          <a:stretch>
            <a:fillRect/>
          </a:stretch>
        </p:blipFill>
        <p:spPr>
          <a:xfrm>
            <a:off x="718428" y="3867523"/>
            <a:ext cx="1262296" cy="490504"/>
          </a:xfrm>
          <a:prstGeom prst="roundRect">
            <a:avLst>
              <a:gd name="adj" fmla="val 21711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7" name="Picture 36" descr="Businessman cheering two hands">
            <a:extLst>
              <a:ext uri="{FF2B5EF4-FFF2-40B4-BE49-F238E27FC236}">
                <a16:creationId xmlns:a16="http://schemas.microsoft.com/office/drawing/2014/main" id="{52869DED-3C9B-169E-BDA0-009CE762538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6660" y="2990477"/>
            <a:ext cx="1251475" cy="252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520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5000">
              <a:srgbClr val="FFF8E7">
                <a:lumMod val="84000"/>
                <a:lumOff val="16000"/>
              </a:srgbClr>
            </a:gs>
            <a:gs pos="100000">
              <a:schemeClr val="accent1">
                <a:lumMod val="45000"/>
                <a:lumOff val="5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3C0D9F-BDC0-FAC4-B92C-50927F619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53C5F78-8E20-99DC-7C46-D88167A43A0A}"/>
              </a:ext>
            </a:extLst>
          </p:cNvPr>
          <p:cNvSpPr/>
          <p:nvPr/>
        </p:nvSpPr>
        <p:spPr>
          <a:xfrm>
            <a:off x="150472" y="177402"/>
            <a:ext cx="6956383" cy="889688"/>
          </a:xfrm>
          <a:prstGeom prst="roundRect">
            <a:avLst>
              <a:gd name="adj" fmla="val 50000"/>
            </a:avLst>
          </a:prstGeom>
          <a:gradFill>
            <a:gsLst>
              <a:gs pos="4000">
                <a:srgbClr val="FFF8E7"/>
              </a:gs>
              <a:gs pos="100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4C0E24-5410-B3F0-2E6B-019A0A88FF04}"/>
              </a:ext>
            </a:extLst>
          </p:cNvPr>
          <p:cNvSpPr txBox="1"/>
          <p:nvPr/>
        </p:nvSpPr>
        <p:spPr>
          <a:xfrm>
            <a:off x="484176" y="217484"/>
            <a:ext cx="29535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400" b="1" dirty="0"/>
              <a:t>GuideGPT </a:t>
            </a:r>
            <a:r>
              <a:rPr lang="en-US" sz="4400" dirty="0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41428B-9295-275C-C755-0D77EB6DD1D7}"/>
              </a:ext>
            </a:extLst>
          </p:cNvPr>
          <p:cNvSpPr txBox="1"/>
          <p:nvPr/>
        </p:nvSpPr>
        <p:spPr>
          <a:xfrm>
            <a:off x="150472" y="1107172"/>
            <a:ext cx="9248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Helping everyone navigate the web – </a:t>
            </a:r>
            <a:r>
              <a:rPr lang="en-US" sz="2800" b="1" dirty="0"/>
              <a:t>one click at the time.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BEAFAD-CC98-D144-4755-876A754169A8}"/>
              </a:ext>
            </a:extLst>
          </p:cNvPr>
          <p:cNvSpPr txBox="1"/>
          <p:nvPr/>
        </p:nvSpPr>
        <p:spPr>
          <a:xfrm>
            <a:off x="3121306" y="414675"/>
            <a:ext cx="3794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Your On-screen AI Navigator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627BECF-A81A-F78B-964D-D25E7A8A8748}"/>
              </a:ext>
            </a:extLst>
          </p:cNvPr>
          <p:cNvGrpSpPr/>
          <p:nvPr/>
        </p:nvGrpSpPr>
        <p:grpSpPr>
          <a:xfrm>
            <a:off x="150471" y="177402"/>
            <a:ext cx="9229596" cy="889688"/>
            <a:chOff x="150471" y="177402"/>
            <a:chExt cx="9229596" cy="889688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C2CEF219-11C4-6E43-D16B-AE4C8A076A12}"/>
                </a:ext>
              </a:extLst>
            </p:cNvPr>
            <p:cNvSpPr/>
            <p:nvPr/>
          </p:nvSpPr>
          <p:spPr>
            <a:xfrm>
              <a:off x="150471" y="177402"/>
              <a:ext cx="9032857" cy="889688"/>
            </a:xfrm>
            <a:prstGeom prst="roundRect">
              <a:avLst>
                <a:gd name="adj" fmla="val 50000"/>
              </a:avLst>
            </a:prstGeom>
            <a:gradFill>
              <a:gsLst>
                <a:gs pos="4000">
                  <a:srgbClr val="FFF8E7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0D15F49-E57A-7D0B-9767-100B9BA21C87}"/>
                </a:ext>
              </a:extLst>
            </p:cNvPr>
            <p:cNvSpPr txBox="1"/>
            <p:nvPr/>
          </p:nvSpPr>
          <p:spPr>
            <a:xfrm>
              <a:off x="484176" y="217484"/>
              <a:ext cx="295350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4400" b="1" dirty="0"/>
                <a:t>GuideGPT </a:t>
              </a:r>
              <a:endParaRPr lang="en-US" sz="4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EFB34B4-78C5-6DE2-DA44-86E38E27C255}"/>
                </a:ext>
              </a:extLst>
            </p:cNvPr>
            <p:cNvSpPr txBox="1"/>
            <p:nvPr/>
          </p:nvSpPr>
          <p:spPr>
            <a:xfrm>
              <a:off x="3008672" y="414675"/>
              <a:ext cx="63713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/>
                <a:t>- An on-screen AI Navigator, actually Sees you.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11BB4E4-73B7-F501-6A68-98E158C951E8}"/>
              </a:ext>
            </a:extLst>
          </p:cNvPr>
          <p:cNvSpPr txBox="1"/>
          <p:nvPr/>
        </p:nvSpPr>
        <p:spPr>
          <a:xfrm>
            <a:off x="484176" y="3429000"/>
            <a:ext cx="1874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GuideGPT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B7B640-396A-A3AC-F139-8580137DE374}"/>
              </a:ext>
            </a:extLst>
          </p:cNvPr>
          <p:cNvSpPr txBox="1"/>
          <p:nvPr/>
        </p:nvSpPr>
        <p:spPr>
          <a:xfrm>
            <a:off x="3008672" y="2514600"/>
            <a:ext cx="89154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1.Let a user share their screen.</a:t>
            </a:r>
          </a:p>
          <a:p>
            <a:endParaRPr lang="en-US" sz="3200" dirty="0"/>
          </a:p>
          <a:p>
            <a:r>
              <a:rPr lang="en-US" sz="3200" dirty="0"/>
              <a:t>2.Reads visible content using ChatGPT.</a:t>
            </a:r>
          </a:p>
          <a:p>
            <a:endParaRPr lang="en-US" sz="3200" dirty="0"/>
          </a:p>
          <a:p>
            <a:r>
              <a:rPr lang="en-US" sz="3200" dirty="0"/>
              <a:t>3.Give step-by-step, on-screen guidance with floating chat and highlights for key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701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5000">
              <a:srgbClr val="FFF8E7">
                <a:lumMod val="84000"/>
                <a:lumOff val="16000"/>
              </a:srgbClr>
            </a:gs>
            <a:gs pos="100000">
              <a:schemeClr val="accent1">
                <a:lumMod val="45000"/>
                <a:lumOff val="5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241F25-F2F1-6C09-8C35-7DA99E5E5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C0DEBBB-496F-2948-670A-87159720B250}"/>
              </a:ext>
            </a:extLst>
          </p:cNvPr>
          <p:cNvSpPr/>
          <p:nvPr/>
        </p:nvSpPr>
        <p:spPr>
          <a:xfrm>
            <a:off x="150472" y="177402"/>
            <a:ext cx="8958804" cy="929770"/>
          </a:xfrm>
          <a:prstGeom prst="roundRect">
            <a:avLst>
              <a:gd name="adj" fmla="val 50000"/>
            </a:avLst>
          </a:prstGeom>
          <a:gradFill>
            <a:gsLst>
              <a:gs pos="4000">
                <a:srgbClr val="FFF8E7"/>
              </a:gs>
              <a:gs pos="100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BF3A2-3478-C991-C44B-27185144E7A2}"/>
              </a:ext>
            </a:extLst>
          </p:cNvPr>
          <p:cNvSpPr txBox="1"/>
          <p:nvPr/>
        </p:nvSpPr>
        <p:spPr>
          <a:xfrm>
            <a:off x="484176" y="263784"/>
            <a:ext cx="29535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400" b="1" dirty="0"/>
              <a:t>GuideGPT </a:t>
            </a:r>
            <a:r>
              <a:rPr lang="en-US" sz="4400" dirty="0"/>
              <a:t>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33DAB2-C302-257D-B0BC-59D3F5051138}"/>
              </a:ext>
            </a:extLst>
          </p:cNvPr>
          <p:cNvSpPr txBox="1"/>
          <p:nvPr/>
        </p:nvSpPr>
        <p:spPr>
          <a:xfrm>
            <a:off x="484176" y="1136763"/>
            <a:ext cx="9248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Helping everyone navigate the web – </a:t>
            </a:r>
            <a:r>
              <a:rPr lang="en-US" sz="2800" b="1" dirty="0"/>
              <a:t>one click at the time.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8923CA-BE99-3223-EB93-2071E4143F65}"/>
              </a:ext>
            </a:extLst>
          </p:cNvPr>
          <p:cNvSpPr txBox="1"/>
          <p:nvPr/>
        </p:nvSpPr>
        <p:spPr>
          <a:xfrm>
            <a:off x="3121305" y="426250"/>
            <a:ext cx="6277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An on-screen AI Navigator, actually sees you.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EE27BB-C94E-0DED-7DB1-C2F31EC8E3CF}"/>
              </a:ext>
            </a:extLst>
          </p:cNvPr>
          <p:cNvGrpSpPr/>
          <p:nvPr/>
        </p:nvGrpSpPr>
        <p:grpSpPr>
          <a:xfrm>
            <a:off x="150471" y="177402"/>
            <a:ext cx="9229596" cy="889688"/>
            <a:chOff x="150471" y="177402"/>
            <a:chExt cx="9229596" cy="889688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DBC74F7-89CC-A468-0095-8F5D9309D939}"/>
                </a:ext>
              </a:extLst>
            </p:cNvPr>
            <p:cNvSpPr/>
            <p:nvPr/>
          </p:nvSpPr>
          <p:spPr>
            <a:xfrm>
              <a:off x="150471" y="177402"/>
              <a:ext cx="9032857" cy="889688"/>
            </a:xfrm>
            <a:prstGeom prst="roundRect">
              <a:avLst>
                <a:gd name="adj" fmla="val 50000"/>
              </a:avLst>
            </a:prstGeom>
            <a:gradFill>
              <a:gsLst>
                <a:gs pos="4000">
                  <a:srgbClr val="FFF8E7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7CE0326-FEA7-B2B4-A04D-9B1E1E624FC7}"/>
                </a:ext>
              </a:extLst>
            </p:cNvPr>
            <p:cNvSpPr txBox="1"/>
            <p:nvPr/>
          </p:nvSpPr>
          <p:spPr>
            <a:xfrm>
              <a:off x="484176" y="217484"/>
              <a:ext cx="295350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4400" b="1" dirty="0"/>
                <a:t>GuideGPT </a:t>
              </a:r>
              <a:endParaRPr lang="en-US" sz="4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B6600A9-C8A0-FC53-34E9-EAFC7172C2AD}"/>
                </a:ext>
              </a:extLst>
            </p:cNvPr>
            <p:cNvSpPr txBox="1"/>
            <p:nvPr/>
          </p:nvSpPr>
          <p:spPr>
            <a:xfrm>
              <a:off x="3008672" y="414675"/>
              <a:ext cx="63713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/>
                <a:t>- An on-screen AI Navigator, actually Sees you.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C1159EE-F0BF-4910-9A9A-2FA44A2DFF74}"/>
              </a:ext>
            </a:extLst>
          </p:cNvPr>
          <p:cNvSpPr txBox="1"/>
          <p:nvPr/>
        </p:nvSpPr>
        <p:spPr>
          <a:xfrm>
            <a:off x="3794607" y="2023504"/>
            <a:ext cx="55854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Technical implementation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059C29-532D-5FD7-DC3D-A0B8603BDDAF}"/>
              </a:ext>
            </a:extLst>
          </p:cNvPr>
          <p:cNvSpPr txBox="1"/>
          <p:nvPr/>
        </p:nvSpPr>
        <p:spPr>
          <a:xfrm>
            <a:off x="777240" y="3093720"/>
            <a:ext cx="1063752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Screening sharing:   </a:t>
            </a:r>
            <a:r>
              <a:rPr lang="en-US" sz="2400" dirty="0" err="1"/>
              <a:t>navigator.mediaDevices.getDevices.getDisplayMedia</a:t>
            </a:r>
            <a:r>
              <a:rPr lang="en-US" sz="2400" dirty="0"/>
              <a:t>()</a:t>
            </a:r>
          </a:p>
          <a:p>
            <a:endParaRPr lang="en-US" sz="2400" dirty="0"/>
          </a:p>
          <a:p>
            <a:r>
              <a:rPr lang="en-US" sz="2400" dirty="0"/>
              <a:t>Floating chat UI: Custom JS widget / React portal</a:t>
            </a:r>
          </a:p>
          <a:p>
            <a:endParaRPr lang="en-US" sz="2400" dirty="0"/>
          </a:p>
          <a:p>
            <a:r>
              <a:rPr lang="en-US" sz="2400" dirty="0"/>
              <a:t>AI reasoning: Open AI GPT -4o /GPT -5 via API</a:t>
            </a:r>
          </a:p>
          <a:p>
            <a:endParaRPr lang="en-US" sz="2400" dirty="0"/>
          </a:p>
          <a:p>
            <a:r>
              <a:rPr lang="en-US" sz="2400" dirty="0"/>
              <a:t>Browser extension wrapper: Manifest V3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45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908</TotalTime>
  <Words>186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jiexi yang</dc:creator>
  <cp:lastModifiedBy>jiexi yang</cp:lastModifiedBy>
  <cp:revision>2</cp:revision>
  <dcterms:created xsi:type="dcterms:W3CDTF">2025-10-26T02:42:47Z</dcterms:created>
  <dcterms:modified xsi:type="dcterms:W3CDTF">2025-10-26T19:06:08Z</dcterms:modified>
</cp:coreProperties>
</file>

<file path=docProps/thumbnail.jpeg>
</file>